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74" r:id="rId4"/>
    <p:sldId id="277" r:id="rId5"/>
    <p:sldId id="275" r:id="rId6"/>
    <p:sldId id="276" r:id="rId7"/>
    <p:sldId id="262" r:id="rId8"/>
    <p:sldId id="264" r:id="rId9"/>
    <p:sldId id="273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" lastIdx="0" clrIdx="1"/>
  <p:cmAuthor id="2" name="Ximing H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89220" autoAdjust="0"/>
  </p:normalViewPr>
  <p:slideViewPr>
    <p:cSldViewPr snapToGrid="0">
      <p:cViewPr varScale="1">
        <p:scale>
          <a:sx n="52" d="100"/>
          <a:sy n="52" d="100"/>
        </p:scale>
        <p:origin x="80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92B157-BFF0-4164-99A0-028525244F2D}" type="datetimeFigureOut">
              <a:rPr lang="en-US"/>
              <a:pPr>
                <a:defRPr/>
              </a:pPr>
              <a:t>5/3/2017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9D7C8FC-D710-4D39-9564-D079FB8B0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0371460-C578-4844-B475-14A2C844909B}" type="datetimeFigureOut">
              <a:rPr lang="en-US"/>
              <a:pPr>
                <a:defRPr/>
              </a:pPr>
              <a:t>5/3/2017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4B2BFC-ECA5-42B1-80FD-F187C9B4A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This presentation is supposed to last 15 minutes long. As some of you might have seen my project before, here I am going to spend 5 minutes to briefly go over my design, and use 10 minutes to let you try on combating.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E8E7D8-BD0D-4EDC-B4A6-6EF4CB2E8C69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"</a:t>
            </a:r>
            <a:r>
              <a:rPr lang="en-US" altLang="en-US" b="1" dirty="0"/>
              <a:t>A picture is worth a thousand words.</a:t>
            </a:r>
            <a:r>
              <a:rPr lang="en-US" altLang="en-US" dirty="0"/>
              <a:t>" Jousting is a Medieval competition between two heavy cavalries who wield their lances and try to strike the opponent out of the horseback.</a:t>
            </a:r>
          </a:p>
          <a:p>
            <a:endParaRPr lang="en-US" altLang="en-US" dirty="0"/>
          </a:p>
          <a:p>
            <a:r>
              <a:rPr lang="en-US" altLang="en-US" dirty="0"/>
              <a:t>Credit: http://www.knightsofmiddleengland.com/jousting-displays/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325AC-F294-4D65-9A24-8AFD2C0377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 video is worth a thousand pictures. I have a video that shows you exactly what jousting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E27D40-6D08-41E4-8B46-D2F26EDBFB6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What do we need for mimicking the competition of jousting? Basically, we need 3 major components.</a:t>
            </a:r>
          </a:p>
          <a:p>
            <a:endParaRPr lang="en-US" altLang="en-US"/>
          </a:p>
          <a:p>
            <a:r>
              <a:rPr lang="en-US" altLang="en-US"/>
              <a:t>Credit: http://www.knightsofmiddleengland.com/jousting-displays/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0293E-2936-4EED-8B6F-7B69F1061A2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https://youtu.be/7JnDcMdfs3Y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D788-FFF6-466B-BADA-E6FD100E18C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1593DB-91A5-4893-A583-8DD6DE0B523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DBC672-3C76-47BE-B180-B1054E3DE49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55A9CE-93F1-42CE-AEE6-A4955542310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588" y="263525"/>
            <a:ext cx="11680825" cy="633095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0216B-E4B7-412F-ACCA-E64EB879DAC7}" type="datetimeFigureOut">
              <a:rPr lang="en-US"/>
              <a:pPr>
                <a:defRPr/>
              </a:pPr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49571-0575-4CCC-994F-EE710DC47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0655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55588" y="265113"/>
            <a:ext cx="11684000" cy="633253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838" y="1196975"/>
            <a:ext cx="109823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611" y="1431010"/>
            <a:ext cx="4413626" cy="3978275"/>
          </a:xfrm>
        </p:spPr>
        <p:txBody>
          <a:bodyPr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10749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4000" y="263525"/>
            <a:ext cx="11684000" cy="63309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4838" y="1196975"/>
            <a:ext cx="1098232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1" y="1828845"/>
            <a:ext cx="4413626" cy="3978275"/>
          </a:xfrm>
        </p:spPr>
        <p:txBody>
          <a:bodyPr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843365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5588" y="263525"/>
            <a:ext cx="11682412" cy="63309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55588" y="263525"/>
            <a:ext cx="11680825" cy="207168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4838" y="1062038"/>
            <a:ext cx="4349750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A7B11-3618-4C1C-8046-B14DBDF75D50}" type="datetimeFigureOut">
              <a:rPr lang="en-US"/>
              <a:pPr>
                <a:defRPr/>
              </a:pPr>
              <a:t>5/3/2017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D480D-DB0F-42E9-B595-1CA9E60CE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58222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E17119-B56B-4C7C-A111-219C0C06091C}" type="datetimeFigureOut">
              <a:rPr lang="en-US"/>
              <a:pPr>
                <a:defRPr/>
              </a:pPr>
              <a:t>5/3/2017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180B9AF-4632-4501-9D08-0764C9F54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</p:sldLayoutIdLst>
  <p:transition>
    <p:split orient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4rMGXbqflW4UVJpUFRFeXZLUm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apuxbV" TargetMode="External"/><Relationship Id="rId5" Type="http://schemas.openxmlformats.org/officeDocument/2006/relationships/hyperlink" Target="https://drive.google.com/open?id=0B4rMGXbqflW4TmNBMF9oaUpJR3c" TargetMode="External"/><Relationship Id="rId4" Type="http://schemas.openxmlformats.org/officeDocument/2006/relationships/hyperlink" Target="https://goo.gl/kRxTO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838200" y="1163638"/>
            <a:ext cx="10515600" cy="2387600"/>
          </a:xfrm>
        </p:spPr>
        <p:txBody>
          <a:bodyPr/>
          <a:lstStyle/>
          <a:p>
            <a:pPr eaLnBrk="1" hangingPunct="1"/>
            <a:r>
              <a:rPr lang="en-US" altLang="en-US"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Jousting Robot Project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4294967295"/>
          </p:nvPr>
        </p:nvSpPr>
        <p:spPr>
          <a:xfrm>
            <a:off x="855663" y="2933700"/>
            <a:ext cx="9582150" cy="11366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Wireless Controller</a:t>
            </a:r>
          </a:p>
        </p:txBody>
      </p:sp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7813675" y="4916488"/>
            <a:ext cx="3889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Suffolk University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Ximing He</a:t>
            </a:r>
          </a:p>
        </p:txBody>
      </p:sp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Jousting?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239838"/>
            <a:ext cx="76771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7663" y="6145213"/>
            <a:ext cx="7850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competition between two horsemen wielding lances with blunted tips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Knight's Tale movie clip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02488" y="6097588"/>
            <a:ext cx="4665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Credit: https://youtu.be/jamZyBva_LE?t=3m12s</a:t>
            </a:r>
          </a:p>
        </p:txBody>
      </p:sp>
      <p:pic>
        <p:nvPicPr>
          <p:cNvPr id="3" name="A Knight's Tale Best Scenes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99" y="1311372"/>
            <a:ext cx="11179889" cy="471283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447675"/>
            <a:ext cx="10134600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needed for mimicking the competition?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1239838"/>
            <a:ext cx="76771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7663" y="6145213"/>
            <a:ext cx="7850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martial game between two horsemen wielding lances with blunted tips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1700" y="1804988"/>
            <a:ext cx="233203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 typeface="Segoe UI Light" panose="020B0502040204020203" pitchFamily="34" charset="0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Knight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Segoe UI Light" panose="020B0502040204020203" pitchFamily="34" charset="0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Lance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Segoe UI Light" panose="020B0502040204020203" pitchFamily="34" charset="0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9363" y="2389188"/>
            <a:ext cx="2574925" cy="20478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95525" y="3171825"/>
            <a:ext cx="1716088" cy="74613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95525" y="4117975"/>
            <a:ext cx="3003550" cy="220663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Demo</a:t>
            </a:r>
          </a:p>
        </p:txBody>
      </p:sp>
      <p:pic>
        <p:nvPicPr>
          <p:cNvPr id="4" name="E.E. project - Jousting robot test 4 part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1518" y="1250301"/>
            <a:ext cx="9393567" cy="528388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Jousting Robot</a:t>
            </a:r>
            <a:endParaRPr lang="en-US" sz="3600" dirty="0"/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868488" y="1633538"/>
            <a:ext cx="249872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Language: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Wireless: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67213" y="1641475"/>
            <a:ext cx="3421062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Recreational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Xbee (IEEE 802.15.4)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Push button + Joystick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31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&amp; Cost</a:t>
            </a:r>
            <a:endParaRPr lang="en-US" sz="3600" dirty="0"/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814388" y="1595438"/>
            <a:ext cx="103251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	4	×	$20		=	$80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Xbee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adapter	4	×	$30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	$120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		4	×	$5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	$20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			8	×	$5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	$20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Joystick		2	×	$10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	$20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Button		6	×	$0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	$0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				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$10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								$290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3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Codes</a:t>
            </a:r>
            <a:endParaRPr lang="en-US" sz="3600" dirty="0"/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814388" y="1595438"/>
            <a:ext cx="103251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Controller: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https://drive.google.com/open?id=0B4rMGXbqflW4UVJpUFRFeXZLUms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	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https://goo.gl/kRxTOH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Robot Body: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https://drive.google.com/open?id=0B4rMGXbqflW4TmNBMF9oaUpJR3c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	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https://goo.gl/apuxbV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3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700" y="447675"/>
            <a:ext cx="6118225" cy="639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Manual</a:t>
            </a:r>
            <a:endParaRPr lang="en-US" sz="3600" dirty="0"/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071813"/>
            <a:ext cx="11366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3082925"/>
            <a:ext cx="11366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3082925"/>
            <a:ext cx="11350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rved Right Arrow 9"/>
          <p:cNvSpPr/>
          <p:nvPr/>
        </p:nvSpPr>
        <p:spPr>
          <a:xfrm>
            <a:off x="1644650" y="4067175"/>
            <a:ext cx="547688" cy="6524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3305175" y="4067175"/>
            <a:ext cx="549275" cy="635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033963" y="3990975"/>
            <a:ext cx="631825" cy="63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2540000" y="1670050"/>
            <a:ext cx="419100" cy="220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2486025" y="1952625"/>
            <a:ext cx="525463" cy="5159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4342607" y="1250156"/>
            <a:ext cx="419100" cy="2211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U-Turn Arrow 16"/>
          <p:cNvSpPr/>
          <p:nvPr/>
        </p:nvSpPr>
        <p:spPr>
          <a:xfrm rot="10800000">
            <a:off x="4235450" y="1471613"/>
            <a:ext cx="633413" cy="48101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7583488" y="3246438"/>
            <a:ext cx="638175" cy="558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186988" y="3257550"/>
            <a:ext cx="576262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8934450" y="1506538"/>
            <a:ext cx="541338" cy="531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8931275" y="4648200"/>
            <a:ext cx="544513" cy="5318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2211388"/>
            <a:ext cx="2260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Box 22"/>
          <p:cNvSpPr txBox="1">
            <a:spLocks noChangeArrowheads="1"/>
          </p:cNvSpPr>
          <p:nvPr/>
        </p:nvSpPr>
        <p:spPr bwMode="auto">
          <a:xfrm>
            <a:off x="1374775" y="5380038"/>
            <a:ext cx="4144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Moving Base</a:t>
            </a:r>
          </a:p>
        </p:txBody>
      </p:sp>
      <p:sp>
        <p:nvSpPr>
          <p:cNvPr id="23571" name="TextBox 26"/>
          <p:cNvSpPr txBox="1">
            <a:spLocks noChangeArrowheads="1"/>
          </p:cNvSpPr>
          <p:nvPr/>
        </p:nvSpPr>
        <p:spPr bwMode="auto">
          <a:xfrm>
            <a:off x="7131050" y="5380038"/>
            <a:ext cx="4144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Swinging Lance</a:t>
            </a:r>
          </a:p>
        </p:txBody>
      </p:sp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602</TotalTime>
  <Words>218</Words>
  <Application>Microsoft Office PowerPoint</Application>
  <PresentationFormat>Widescreen</PresentationFormat>
  <Paragraphs>66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等线 Light</vt:lpstr>
      <vt:lpstr>Arial</vt:lpstr>
      <vt:lpstr>Calibri</vt:lpstr>
      <vt:lpstr>Segoe UI</vt:lpstr>
      <vt:lpstr>Segoe UI Light</vt:lpstr>
      <vt:lpstr>Times New Roman</vt:lpstr>
      <vt:lpstr>WelcomeDoc</vt:lpstr>
      <vt:lpstr>Jousting Robot Project</vt:lpstr>
      <vt:lpstr>What is Jousting?</vt:lpstr>
      <vt:lpstr>A Knight's Tale movie clip</vt:lpstr>
      <vt:lpstr>What is needed for mimicking the competition?</vt:lpstr>
      <vt:lpstr>Prototype Demo</vt:lpstr>
      <vt:lpstr>Jousting Robot</vt:lpstr>
      <vt:lpstr>Parts &amp; Cost</vt:lpstr>
      <vt:lpstr>Source Codes</vt:lpstr>
      <vt:lpstr>Controller Manual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Ximing He</dc:creator>
  <cp:keywords/>
  <cp:lastModifiedBy>Sam He</cp:lastModifiedBy>
  <cp:revision>64</cp:revision>
  <dcterms:created xsi:type="dcterms:W3CDTF">2016-12-07T00:38:17Z</dcterms:created>
  <dcterms:modified xsi:type="dcterms:W3CDTF">2017-05-03T19:13:50Z</dcterms:modified>
  <cp:version/>
</cp:coreProperties>
</file>